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3" r:id="rId11"/>
    <p:sldId id="258" r:id="rId12"/>
    <p:sldId id="265" r:id="rId13"/>
    <p:sldId id="261" r:id="rId14"/>
    <p:sldId id="262" r:id="rId15"/>
    <p:sldId id="264" r:id="rId16"/>
    <p:sldId id="266" r:id="rId17"/>
    <p:sldId id="278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9FFA7-DF1E-4546-8EB6-21307B875A60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7E67-6D9B-A141-8B77-6506832B8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593D5A-762B-4342-A8E2-C59D8D2DEB7E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9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2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5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030B-32C0-C649-A76D-0FC580E3B76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29"/>
            <a:ext cx="4355976" cy="3949910"/>
          </a:xfrm>
          <a:prstGeom prst="rect">
            <a:avLst/>
          </a:prstGeom>
        </p:spPr>
      </p:pic>
      <p:sp>
        <p:nvSpPr>
          <p:cNvPr id="184322" name="Title 1"/>
          <p:cNvSpPr>
            <a:spLocks noGrp="1"/>
          </p:cNvSpPr>
          <p:nvPr>
            <p:ph type="title" idx="4294967295"/>
          </p:nvPr>
        </p:nvSpPr>
        <p:spPr>
          <a:xfrm>
            <a:off x="3996952" y="392336"/>
            <a:ext cx="5147048" cy="3826594"/>
          </a:xfrm>
          <a:ex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000000"/>
                </a:solidFill>
                <a:effectLst/>
                <a:latin typeface="Driveby"/>
                <a:ea typeface="ＭＳ Ｐゴシック" charset="0"/>
                <a:cs typeface="Driveby"/>
              </a:rPr>
              <a:t>Band-Aids on a Gunshot Wound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352776"/>
            <a:ext cx="9144000" cy="936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ea typeface="ＭＳ Ｐゴシック" charset="0"/>
              </a:rPr>
              <a:t>Deborah &amp; Barak (Judges 4–5)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296"/>
            <a:ext cx="9144000" cy="5256584"/>
          </a:xfrm>
          <a:prstGeom prst="rect">
            <a:avLst/>
          </a:prstGeom>
          <a:noFill/>
          <a:ln w="76200" cmpd="sng">
            <a:solidFill>
              <a:srgbClr val="050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5288880"/>
            <a:ext cx="9228216" cy="1569121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Andrew Spurgeon,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8090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8 at 9.5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07"/>
            <a:ext cx="914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God’s Plans (Call &amp; Obedience)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Judges 4:1—5:31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3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42712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28512" y="2132664"/>
            <a:ext cx="3464335" cy="4571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 (Judges 4:1–3)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7970"/>
            <a:ext cx="8229600" cy="2968193"/>
          </a:xfrm>
        </p:spPr>
        <p:txBody>
          <a:bodyPr/>
          <a:lstStyle/>
          <a:p>
            <a:pPr algn="ctr"/>
            <a:r>
              <a:rPr lang="en-US" dirty="0" smtClean="0"/>
              <a:t>Enemies — </a:t>
            </a:r>
            <a:r>
              <a:rPr lang="en-US" dirty="0" err="1" smtClean="0"/>
              <a:t>Jabin</a:t>
            </a:r>
            <a:r>
              <a:rPr lang="en-US" dirty="0" smtClean="0"/>
              <a:t> (King of Canaan) and </a:t>
            </a:r>
            <a:r>
              <a:rPr lang="en-US" dirty="0" err="1" smtClean="0"/>
              <a:t>Sisera</a:t>
            </a:r>
            <a:r>
              <a:rPr lang="en-US" dirty="0" smtClean="0"/>
              <a:t> (the commander of </a:t>
            </a:r>
            <a:r>
              <a:rPr lang="en-US" dirty="0" err="1" smtClean="0"/>
              <a:t>Jabin’s</a:t>
            </a:r>
            <a:r>
              <a:rPr lang="en-US" dirty="0" smtClean="0"/>
              <a:t> army)</a:t>
            </a:r>
          </a:p>
          <a:p>
            <a:pPr algn="ctr"/>
            <a:r>
              <a:rPr lang="en-US" dirty="0" smtClean="0"/>
              <a:t>Weapons — 900 iron chariots</a:t>
            </a:r>
          </a:p>
          <a:p>
            <a:pPr algn="ctr"/>
            <a:r>
              <a:rPr lang="en-US" dirty="0" smtClean="0"/>
              <a:t>Oppression — 20 years</a:t>
            </a:r>
          </a:p>
        </p:txBody>
      </p:sp>
    </p:spTree>
    <p:extLst>
      <p:ext uri="{BB962C8B-B14F-4D97-AF65-F5344CB8AC3E}">
        <p14:creationId xmlns:p14="http://schemas.microsoft.com/office/powerpoint/2010/main" val="296021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Plan: The Call (4:4–10)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7970"/>
            <a:ext cx="8229600" cy="296819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Prophetess Deborah</a:t>
            </a:r>
          </a:p>
          <a:p>
            <a:pPr algn="ctr"/>
            <a:r>
              <a:rPr lang="en-US" dirty="0" smtClean="0"/>
              <a:t>Judge/Warrior Barak</a:t>
            </a:r>
          </a:p>
          <a:p>
            <a:pPr algn="ctr"/>
            <a:r>
              <a:rPr lang="en-US" dirty="0" smtClean="0"/>
              <a:t>The Command (Judges 4:6)</a:t>
            </a:r>
          </a:p>
          <a:p>
            <a:pPr algn="ctr"/>
            <a:r>
              <a:rPr lang="en-US" dirty="0" smtClean="0"/>
              <a:t>The Hesitancy (Judges 4:8)</a:t>
            </a:r>
          </a:p>
          <a:p>
            <a:pPr algn="ctr"/>
            <a:r>
              <a:rPr lang="en-US" dirty="0" smtClean="0"/>
              <a:t>The Consequence (Judges 4:9)</a:t>
            </a:r>
          </a:p>
        </p:txBody>
      </p:sp>
    </p:spTree>
    <p:extLst>
      <p:ext uri="{BB962C8B-B14F-4D97-AF65-F5344CB8AC3E}">
        <p14:creationId xmlns:p14="http://schemas.microsoft.com/office/powerpoint/2010/main" val="232188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Plan: The Obedience (4:11–23)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2669"/>
            <a:ext cx="8229600" cy="2613494"/>
          </a:xfrm>
        </p:spPr>
        <p:txBody>
          <a:bodyPr/>
          <a:lstStyle/>
          <a:p>
            <a:pPr algn="ctr"/>
            <a:r>
              <a:rPr lang="en-US" dirty="0" err="1" smtClean="0"/>
              <a:t>Jael</a:t>
            </a:r>
            <a:r>
              <a:rPr lang="en-US" dirty="0" smtClean="0"/>
              <a:t> the tentmaker (Judges 4:11–23)</a:t>
            </a:r>
          </a:p>
          <a:p>
            <a:pPr algn="ctr"/>
            <a:r>
              <a:rPr lang="en-US" dirty="0" smtClean="0"/>
              <a:t>The victory song (Judges 5:1–31)</a:t>
            </a:r>
          </a:p>
          <a:p>
            <a:pPr algn="ctr"/>
            <a:r>
              <a:rPr lang="en-US" dirty="0" smtClean="0"/>
              <a:t>The land had peace for 40 years</a:t>
            </a:r>
          </a:p>
        </p:txBody>
      </p:sp>
    </p:spTree>
    <p:extLst>
      <p:ext uri="{BB962C8B-B14F-4D97-AF65-F5344CB8AC3E}">
        <p14:creationId xmlns:p14="http://schemas.microsoft.com/office/powerpoint/2010/main" val="128413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2949"/>
            <a:ext cx="8229600" cy="23732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 Plans: Call and Obedience </a:t>
            </a:r>
          </a:p>
          <a:p>
            <a:pPr algn="ctr"/>
            <a:r>
              <a:rPr lang="en-US" dirty="0" smtClean="0"/>
              <a:t>(cp. Matt 21:28–32)</a:t>
            </a:r>
          </a:p>
        </p:txBody>
      </p:sp>
    </p:spTree>
    <p:extLst>
      <p:ext uri="{BB962C8B-B14F-4D97-AF65-F5344CB8AC3E}">
        <p14:creationId xmlns:p14="http://schemas.microsoft.com/office/powerpoint/2010/main" val="359710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8156"/>
            <a:ext cx="8229600" cy="28080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God is </a:t>
            </a:r>
            <a:r>
              <a:rPr lang="en-US" dirty="0" smtClean="0"/>
              <a:t>in a rescue/reconciliation mission; Paul and apostles were </a:t>
            </a:r>
            <a:r>
              <a:rPr lang="en-US" dirty="0"/>
              <a:t>working along with Him in the rescue </a:t>
            </a:r>
            <a:r>
              <a:rPr lang="en-US" dirty="0" smtClean="0"/>
              <a:t>mission </a:t>
            </a:r>
            <a:r>
              <a:rPr lang="en-US" dirty="0"/>
              <a:t>(2 </a:t>
            </a:r>
            <a:r>
              <a:rPr lang="en-US" dirty="0" err="1"/>
              <a:t>Cor</a:t>
            </a:r>
            <a:r>
              <a:rPr lang="en-US" dirty="0"/>
              <a:t> 5:18–21).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Call // Obedience</a:t>
            </a:r>
          </a:p>
        </p:txBody>
      </p:sp>
    </p:spTree>
    <p:extLst>
      <p:ext uri="{BB962C8B-B14F-4D97-AF65-F5344CB8AC3E}">
        <p14:creationId xmlns:p14="http://schemas.microsoft.com/office/powerpoint/2010/main" val="17365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59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09 at 8.3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52" y="0"/>
            <a:ext cx="5058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11,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September 11, 2001, nineteen terrorists hijacked </a:t>
            </a:r>
            <a:r>
              <a:rPr lang="en-US" dirty="0"/>
              <a:t>four airliners and carried out suicide attacks against targets in the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Two </a:t>
            </a:r>
            <a:r>
              <a:rPr lang="en-US" dirty="0"/>
              <a:t>of the planes were flown into the towers of the World Trade Center in New York City, a third plane hit the Pentagon just outside Washington, D.C., and the fourth plane crashed in a field in </a:t>
            </a:r>
            <a:r>
              <a:rPr lang="en-US" dirty="0" smtClean="0"/>
              <a:t>Pennsylvania</a:t>
            </a:r>
          </a:p>
          <a:p>
            <a:r>
              <a:rPr lang="en-US" dirty="0" smtClean="0"/>
              <a:t>Over </a:t>
            </a:r>
            <a:r>
              <a:rPr lang="en-US" dirty="0"/>
              <a:t>3,000 people were killed during the attacks in New York City and Washington, D.C., including more than 400 police officers and firefighters.</a:t>
            </a:r>
          </a:p>
        </p:txBody>
      </p:sp>
    </p:spTree>
    <p:extLst>
      <p:ext uri="{BB962C8B-B14F-4D97-AF65-F5344CB8AC3E}">
        <p14:creationId xmlns:p14="http://schemas.microsoft.com/office/powerpoint/2010/main" val="11631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Acts Leading up to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1979 Terrorists seized the US Embassy in Iran and held 52 American hostages for 444 days</a:t>
            </a:r>
          </a:p>
          <a:p>
            <a:r>
              <a:rPr lang="en-US" dirty="0" smtClean="0"/>
              <a:t>1983 Bombed US Embassies in Lebanon and Kuwait; and US Marine barracks in Beirut</a:t>
            </a:r>
          </a:p>
          <a:p>
            <a:r>
              <a:rPr lang="en-US" dirty="0" smtClean="0"/>
              <a:t>1984 Kidnapped, tortured, and killed CIA Station Chief William F. Buckley in Lebanon; bombed US Air Force base in Spain; US Embassy in Beirut; Hijacked Kuwait Airlines Flight 221 and murdered the passengers</a:t>
            </a:r>
          </a:p>
        </p:txBody>
      </p:sp>
    </p:spTree>
    <p:extLst>
      <p:ext uri="{BB962C8B-B14F-4D97-AF65-F5344CB8AC3E}">
        <p14:creationId xmlns:p14="http://schemas.microsoft.com/office/powerpoint/2010/main" val="70855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Acts Leading up to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1985 Hijacked TWA Flight 847 and killed hostages; Hijacked the cruise ship </a:t>
            </a:r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Lauro</a:t>
            </a:r>
            <a:r>
              <a:rPr lang="en-US" dirty="0" smtClean="0"/>
              <a:t> and threw a wheelchair-bound American overboard; Bombed Vienna and Rome airports killing several</a:t>
            </a:r>
          </a:p>
          <a:p>
            <a:r>
              <a:rPr lang="en-US" dirty="0" smtClean="0"/>
              <a:t>1986 Bombed La Belle disco, Berlin</a:t>
            </a:r>
          </a:p>
          <a:p>
            <a:r>
              <a:rPr lang="en-US" dirty="0" smtClean="0"/>
              <a:t>1988 Kidnapped, tortured, and killed US Marine Corps Lt Col William Higgins in Lebanon; Bombed Pan Am Flight 103 killing all</a:t>
            </a:r>
          </a:p>
        </p:txBody>
      </p:sp>
    </p:spTree>
    <p:extLst>
      <p:ext uri="{BB962C8B-B14F-4D97-AF65-F5344CB8AC3E}">
        <p14:creationId xmlns:p14="http://schemas.microsoft.com/office/powerpoint/2010/main" val="22771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Acts Leading up to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1992 Bombed a hotel in Yemen killing US Marines</a:t>
            </a:r>
          </a:p>
          <a:p>
            <a:r>
              <a:rPr lang="en-US" dirty="0" smtClean="0"/>
              <a:t>1993 First bombing of World Trade Center, NY (7 killed; 1,042 wounded); attempted assassination of President Bush Sr. during his visit to Kuwait; US helicopters shot down in Somalia during Operation Restore Hope</a:t>
            </a:r>
          </a:p>
          <a:p>
            <a:r>
              <a:rPr lang="en-US" dirty="0" smtClean="0"/>
              <a:t>1994 Plot to assassinate President Clinton (Philippines)</a:t>
            </a:r>
          </a:p>
        </p:txBody>
      </p:sp>
    </p:spTree>
    <p:extLst>
      <p:ext uri="{BB962C8B-B14F-4D97-AF65-F5344CB8AC3E}">
        <p14:creationId xmlns:p14="http://schemas.microsoft.com/office/powerpoint/2010/main" val="26128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Terrorist Acts Leading up to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1995 Bombed US military headquarters in Saudi Arabia</a:t>
            </a:r>
          </a:p>
          <a:p>
            <a:r>
              <a:rPr lang="en-US" dirty="0" smtClean="0"/>
              <a:t>1996 Bombed US military housing, Saudi Arabia</a:t>
            </a:r>
          </a:p>
          <a:p>
            <a:r>
              <a:rPr lang="en-US" dirty="0" smtClean="0"/>
              <a:t>1998 Bombed US Embassies in Nairobi and Tanzania</a:t>
            </a:r>
          </a:p>
          <a:p>
            <a:r>
              <a:rPr lang="en-US" dirty="0" smtClean="0"/>
              <a:t>2000 Bombed USS Cole in Yemen; Bombed US Embassy in Philippines</a:t>
            </a:r>
          </a:p>
        </p:txBody>
      </p:sp>
    </p:spTree>
    <p:extLst>
      <p:ext uri="{BB962C8B-B14F-4D97-AF65-F5344CB8AC3E}">
        <p14:creationId xmlns:p14="http://schemas.microsoft.com/office/powerpoint/2010/main" val="27347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Terrorist acts led up to that fateful day of September 11, 2001—15 years ago today. </a:t>
            </a:r>
          </a:p>
          <a:p>
            <a:r>
              <a:rPr lang="en-US" dirty="0" smtClean="0"/>
              <a:t>The same was true of the time the Book of Judges speaks about—their evil progressively became worse to the point the writer says, “</a:t>
            </a:r>
            <a:r>
              <a:rPr lang="en-US" dirty="0"/>
              <a:t>In those days there was no king in Israel; </a:t>
            </a:r>
            <a:r>
              <a:rPr lang="en-US" b="1" dirty="0"/>
              <a:t>each person did what was right in his/her own eyes</a:t>
            </a:r>
            <a:r>
              <a:rPr lang="en-US" dirty="0"/>
              <a:t>” (21:25).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18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7 at 4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83" y="838864"/>
            <a:ext cx="5257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663</Words>
  <Application>Microsoft Macintosh PowerPoint</Application>
  <PresentationFormat>On-screen Show (4:3)</PresentationFormat>
  <Paragraphs>56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49_Blank Presentation</vt:lpstr>
      <vt:lpstr>Band-Aids on a Gunshot Wound </vt:lpstr>
      <vt:lpstr>PowerPoint Presentation</vt:lpstr>
      <vt:lpstr>September 11, 2001</vt:lpstr>
      <vt:lpstr>Terrorist Acts Leading up to 9/11</vt:lpstr>
      <vt:lpstr>Terrorist Acts Leading up to 9/11</vt:lpstr>
      <vt:lpstr>Terrorist Acts Leading up to 9/11</vt:lpstr>
      <vt:lpstr>Terrorist Acts Leading up to 9/11</vt:lpstr>
      <vt:lpstr>The Book of Judges</vt:lpstr>
      <vt:lpstr>PowerPoint Presentation</vt:lpstr>
      <vt:lpstr>PowerPoint Presentation</vt:lpstr>
      <vt:lpstr>God’s Plans (Call &amp; Obedience)</vt:lpstr>
      <vt:lpstr>PowerPoint Presentation</vt:lpstr>
      <vt:lpstr>The Cycle (Judges 4:1–3)</vt:lpstr>
      <vt:lpstr>God’s Plan: The Call (4:4–10)</vt:lpstr>
      <vt:lpstr>God’s Plan: The Obedience (4:11–23)</vt:lpstr>
      <vt:lpstr>The Message</vt:lpstr>
      <vt:lpstr>The Message</vt:lpstr>
      <vt:lpstr>Black</vt:lpstr>
      <vt:lpstr>OT Sermons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Band-Aids on a Gunshot Wound </dc:title>
  <dc:creator>Andrew B. Spurgeon</dc:creator>
  <cp:lastModifiedBy>Rick Griffith</cp:lastModifiedBy>
  <cp:revision>27</cp:revision>
  <dcterms:created xsi:type="dcterms:W3CDTF">2016-09-06T06:57:05Z</dcterms:created>
  <dcterms:modified xsi:type="dcterms:W3CDTF">2016-09-10T11:22:11Z</dcterms:modified>
</cp:coreProperties>
</file>